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dirty="0">
                <a:solidFill>
                  <a:srgbClr val="000000"/>
                </a:solidFill>
                <a:sym typeface=""/>
              </a:rPr>
              <a:t>You now know how to design an organization unit hierarchy, including the root level and its children. </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dirty="0">
                <a:solidFill>
                  <a:srgbClr val="000000"/>
                </a:solidFill>
                <a:sym typeface=""/>
              </a:rPr>
              <a:t>In this video demonstration, you will learn how to configure a hierarchy in DHIS2, by creating three organization units- a region, a district, and a facility, all located within the same hierarchy. </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Once logged into DHIS2, click on the apps menu and select the Maintenance app. To view, edit, or create new organization units, we need to navigate to the organization unit management page. </a:t>
            </a:r>
          </a:p>
          <a:p>
            <a:endParaRPr lang="en-US" noProof="0" dirty="0"/>
          </a:p>
          <a:p>
            <a:r>
              <a:rPr lang="en-US" noProof="0" dirty="0"/>
              <a:t>To get to the page, click on organization unit at the top, and then select the organization unit tab from the options at the left. </a:t>
            </a:r>
          </a:p>
          <a:p>
            <a:endParaRPr lang="en-US" noProof="0" dirty="0"/>
          </a:p>
          <a:p>
            <a:r>
              <a:rPr lang="en-US" noProof="0" dirty="0"/>
              <a:t>On the left side of the organization unit management page, you will see the system's organization unit hierarchy. If you have a blank system, you will need to create a ROOT organization unit before you will be able to add children to it. In this demonstration, the ROOT organization unit is already created. </a:t>
            </a:r>
          </a:p>
          <a:p>
            <a:endParaRPr lang="en-US" noProof="0" dirty="0"/>
          </a:p>
          <a:p>
            <a:r>
              <a:rPr lang="en-US" noProof="0" dirty="0"/>
              <a:t>As you learned in the introduction to DHIS2 course, in a DHIS2 system that is already configured, you would likely have several levels of organization units. </a:t>
            </a:r>
          </a:p>
          <a:p>
            <a:endParaRPr lang="en-US" noProof="0" dirty="0"/>
          </a:p>
          <a:p>
            <a:r>
              <a:rPr lang="en-US" noProof="0" dirty="0"/>
              <a:t>Let's quickly review what a completed organization unit hierarchy looks like for </a:t>
            </a:r>
            <a:r>
              <a:rPr lang="en-US" noProof="0" dirty="0" err="1"/>
              <a:t>Trainingland</a:t>
            </a:r>
            <a:r>
              <a:rPr lang="en-US" noProof="0" dirty="0"/>
              <a:t>. The top level, or the country level, is the whole of </a:t>
            </a:r>
            <a:r>
              <a:rPr lang="en-US" noProof="0" dirty="0" err="1"/>
              <a:t>Trainingland</a:t>
            </a:r>
            <a:r>
              <a:rPr lang="en-US" noProof="0" dirty="0"/>
              <a:t>. </a:t>
            </a:r>
          </a:p>
          <a:p>
            <a:endParaRPr lang="en-US" noProof="0" dirty="0"/>
          </a:p>
          <a:p>
            <a:r>
              <a:rPr lang="en-US" noProof="0" dirty="0"/>
              <a:t>By clicking the arrows, you will expand the levels of the hierarchy. Now back to our almost blank instance of DHIS2, let's go through an example of adding an organization unit by adding a child organization unit to the ROOT. To add a new organization unit, first select its parent organization unit. The chosen parent will be highlighted in orange. Then click on the plus sign located at the bottom right corner. </a:t>
            </a:r>
          </a:p>
          <a:p>
            <a:endParaRPr lang="en-US" noProof="0" dirty="0"/>
          </a:p>
          <a:p>
            <a:r>
              <a:rPr lang="en-US" noProof="0" dirty="0"/>
              <a:t>This opens the organization unit configuration form with a list of configurable fields. Let's review some of the main fields. To begin with, we will first look at the mandatory fields. Mandatory fields are denoted with an asterisk in DHIS2. This means we must fill them in whenever we create a new object. </a:t>
            </a:r>
          </a:p>
          <a:p>
            <a:endParaRPr lang="en-US" noProof="0" dirty="0"/>
          </a:p>
          <a:p>
            <a:r>
              <a:rPr lang="en-US" noProof="0" dirty="0"/>
              <a:t>We can see that there are three mandatory objects for organization units- name, short name, and opening date. Anytime we create an organization unit, we must fill in these three fields at a minimum. </a:t>
            </a:r>
          </a:p>
          <a:p>
            <a:endParaRPr lang="en-US" noProof="0" dirty="0"/>
          </a:p>
          <a:p>
            <a:endParaRPr lang="en-US" noProof="0" dirty="0"/>
          </a:p>
          <a:p>
            <a:r>
              <a:rPr lang="en-US" noProof="0" dirty="0"/>
              <a:t>Let's start by filling in the name and short name. It is best practiced to copy these configuration details from a configuration or source file, such as our Excel template for this course, to reduce errors in typing. Let's put in the name first. In this case, we'll start with Food Region. </a:t>
            </a:r>
          </a:p>
          <a:p>
            <a:endParaRPr lang="en-US" noProof="0" dirty="0"/>
          </a:p>
          <a:p>
            <a:r>
              <a:rPr lang="en-US" noProof="0" dirty="0"/>
              <a:t>The code and description are particularly helpful fields to fill in routinely, as the code field facilitates data exchange and description field helps describe the metadata.</a:t>
            </a:r>
          </a:p>
          <a:p>
            <a:endParaRPr lang="en-US" noProof="0" dirty="0"/>
          </a:p>
          <a:p>
            <a:r>
              <a:rPr lang="en-US" noProof="0" dirty="0"/>
              <a:t>Let's add in a code for Food Region, FRO2, along with a description. Once again, it is best practice to copy these configuration details from a configuration or source file to reduce errors. </a:t>
            </a:r>
          </a:p>
          <a:p>
            <a:endParaRPr lang="en-US" noProof="0" dirty="0"/>
          </a:p>
          <a:p>
            <a:r>
              <a:rPr lang="en-US" noProof="0" dirty="0"/>
              <a:t>The opening date allows you to define when this particular organization unit opened. Note that you will not be able to enter data for the organization unit prior to this period. If an organization unit represents geographical boundaries like a province, region, or district, it is customary to select a date in the past in case you ever need to enter data at that level at a later date.</a:t>
            </a:r>
          </a:p>
          <a:p>
            <a:endParaRPr lang="en-US" noProof="0" dirty="0"/>
          </a:p>
          <a:p>
            <a:r>
              <a:rPr lang="en-US" noProof="0" dirty="0"/>
              <a:t>If you do have a specific date, you should use that. This field has more importance when creating facilities, which we will discuss when we create an organization unit at the facility level. Since we need to enter data for the current month, we need to set the opening date for the first of the month. Lastly, we can add the latitude and longitude if relevant. </a:t>
            </a:r>
          </a:p>
          <a:p>
            <a:endParaRPr lang="en-US" noProof="0" dirty="0"/>
          </a:p>
          <a:p>
            <a:r>
              <a:rPr lang="en-US" noProof="0" dirty="0"/>
              <a:t>For organization units that represent boundaries, the area of boundaries must be imported through shape files and cannot be entered in the latitude and longitude configuration fields. You can find out more on how to import shape files and to complete description of each configuration field in the DHIS2 documentation.</a:t>
            </a:r>
          </a:p>
          <a:p>
            <a:endParaRPr lang="en-US" noProof="0" dirty="0"/>
          </a:p>
          <a:p>
            <a:r>
              <a:rPr lang="en-US" noProof="0" dirty="0"/>
              <a:t>Click save to create the organization unit. Refresh the page to see the food region in the hierarchy. Now that we have created a region, let's add a district as its child. We'll create the Vegetable District. First, in the hierarchy at the left, select the parent organization unit, Food Region. Then click on the plus sign and repeat the steps we performed previously. Fill in the name, short name, code, and opening date. With these details filled in, click on save. </a:t>
            </a:r>
          </a:p>
          <a:p>
            <a:endParaRPr lang="en-US" noProof="0" dirty="0"/>
          </a:p>
          <a:p>
            <a:r>
              <a:rPr lang="en-US" noProof="0" dirty="0"/>
              <a:t>Lastly, we are going to create a facility in the Vegetable District, The Carrot District Hospital, by repeating the same process. Select Vegetable District as the parent organization unit after refreshing the page. This is where we want to create the child in the hierarchy. Then click on the plus sign. Add in all the details for the main configurable fields, So the name, short name, code, and the opening date. </a:t>
            </a:r>
          </a:p>
          <a:p>
            <a:endParaRPr lang="en-US" noProof="0" dirty="0"/>
          </a:p>
          <a:p>
            <a:r>
              <a:rPr lang="en-US" noProof="0" dirty="0"/>
              <a:t>For facilities, you need to pay special attention to the opening date field. Adding an incorrect date could potentially mean that you would not be able to enter data for the facility. This would happen if the opening date for the facility is later than the period you are trying to enter data for. </a:t>
            </a:r>
          </a:p>
          <a:p>
            <a:endParaRPr lang="en-US" noProof="0" dirty="0"/>
          </a:p>
          <a:p>
            <a:r>
              <a:rPr lang="en-US" noProof="0" dirty="0"/>
              <a:t>Lastly, since the facility is a point location on a map that can be represented by a latitude and longitude, you can add the geographical location by using the latitude and longitude fields. This will allow you to display your facilities in the maps application. </a:t>
            </a:r>
          </a:p>
          <a:p>
            <a:endParaRPr lang="en-US" noProof="0" dirty="0"/>
          </a:p>
          <a:p>
            <a:r>
              <a:rPr lang="en-US" noProof="0" dirty="0"/>
              <a:t>However, this information is not usually added manually. It is normally added by bulk import. Now that these fields have been filled in, click on save. And that's it! We have now successfully created three organization units, a region, a district, and a facility. You can now review your hierarchy in the panel on the left side of the organization unit management page. </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In summary, you have learned how to create organization units in DHIS2 and build the hierarchy. To create a new organization unit, select the organization unit tab in the maintenance application. And in the organization unit hierarchy, select the parent organization unit where you want to create the child. Then add a new item and fill out the fields to identify the organization unit, name, short name, and opening date.</a:t>
            </a:r>
            <a:endParaRPr lang="en-NO" dirty="0"/>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xml"/><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3.xml"/><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Creating an organisation </a:t>
            </a:r>
            <a:r>
              <a:rPr lang="en-US" dirty="0"/>
              <a:t>unit </a:t>
            </a:r>
            <a:r>
              <a:rPr lang="es-ES" dirty="0" err="1"/>
              <a:t>hierarchy</a:t>
            </a:r>
            <a:endParaRPr lang="en-U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 </a:t>
            </a:r>
            <a:endParaRPr lang="es-E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Click="0" advTm="12904"/>
    </mc:Choice>
    <mc:Fallback xmlns="">
      <p:transition spd="slow"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dirty="0"/>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a:r>
                <a:rPr lang="en-US" sz="2400" spc="100" dirty="0"/>
                <a:t>Root</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a:r>
                <a:rPr lang="en-NO" sz="2400" spc="100" dirty="0"/>
                <a:t>Regions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a:r>
                <a:rPr lang="en-NO" sz="2400" spc="100" dirty="0"/>
                <a:t>Distric</a:t>
              </a:r>
              <a:r>
                <a:rPr lang="es-ES" sz="2400" spc="100" dirty="0"/>
                <a:t>t</a:t>
              </a:r>
              <a:r>
                <a:rPr lang="en-NO" sz="2400" spc="100" dirty="0"/>
                <a:t>s</a:t>
              </a:r>
              <a:r>
                <a:rPr lang="en-NO" sz="2400" dirty="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p>
              <a:pPr algn="ctr"/>
              <a:endParaRPr lang="en-US" dirty="0"/>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a:r>
                <a:rPr lang="en-NO" sz="2400" spc="100" dirty="0"/>
                <a:t>Facilities</a:t>
              </a:r>
              <a:r>
                <a:rPr lang="en-NO" sz="2400" dirty="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rot="16200000" flipH="1">
            <a:off x="5020143" y="2731027"/>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rot="16200000" flipH="1">
            <a:off x="5506920" y="3621474"/>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72" name="Picture 171" descr="A picture containing text, object, first-aid kit&#10;&#10;Description automatically generated">
            <a:extLst>
              <a:ext uri="{FF2B5EF4-FFF2-40B4-BE49-F238E27FC236}">
                <a16:creationId xmlns:a16="http://schemas.microsoft.com/office/drawing/2014/main" id="{DF34B04C-B5E9-2AB3-952A-CF6E1B261C55}"/>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174" name="Picture 173" descr="A picture containing text, object, first-aid kit&#10;&#10;Description automatically generated">
            <a:extLst>
              <a:ext uri="{FF2B5EF4-FFF2-40B4-BE49-F238E27FC236}">
                <a16:creationId xmlns:a16="http://schemas.microsoft.com/office/drawing/2014/main" id="{C49223A4-1F86-93C8-9D4B-33C6E7AC986A}"/>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id="175" name="Picture 174" descr="A picture containing text, object, first-aid kit&#10;&#10;Description automatically generated">
            <a:extLst>
              <a:ext uri="{FF2B5EF4-FFF2-40B4-BE49-F238E27FC236}">
                <a16:creationId xmlns:a16="http://schemas.microsoft.com/office/drawing/2014/main" id="{2E55339A-564E-B6B2-2555-C00DB8562012}"/>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id="176" name="Picture 175" descr="A picture containing text, object, first-aid kit&#10;&#10;Description automatically generated">
            <a:extLst>
              <a:ext uri="{FF2B5EF4-FFF2-40B4-BE49-F238E27FC236}">
                <a16:creationId xmlns:a16="http://schemas.microsoft.com/office/drawing/2014/main" id="{F58EF024-65DE-DAA0-1980-D63CE47C8420}"/>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Organisation unit hierarchy</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spd="slow" advClick="0" advTm="916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additive="base">
                                        <p:cTn id="7" dur="500" fill="hold"/>
                                        <p:tgtEl>
                                          <p:spTgt spid="162"/>
                                        </p:tgtEl>
                                        <p:attrNameLst>
                                          <p:attrName>ppt_x</p:attrName>
                                        </p:attrNameLst>
                                      </p:cBhvr>
                                      <p:tavLst>
                                        <p:tav tm="0">
                                          <p:val>
                                            <p:strVal val="#ppt_x"/>
                                          </p:val>
                                        </p:tav>
                                        <p:tav tm="100000">
                                          <p:val>
                                            <p:strVal val="#ppt_x"/>
                                          </p:val>
                                        </p:tav>
                                      </p:tavLst>
                                    </p:anim>
                                    <p:anim calcmode="lin" valueType="num">
                                      <p:cBhvr additive="base">
                                        <p:cTn id="8" dur="500" fill="hold"/>
                                        <p:tgtEl>
                                          <p:spTgt spid="1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3"/>
                                        </p:tgtEl>
                                        <p:attrNameLst>
                                          <p:attrName>style.visibility</p:attrName>
                                        </p:attrNameLst>
                                      </p:cBhvr>
                                      <p:to>
                                        <p:strVal val="visible"/>
                                      </p:to>
                                    </p:set>
                                    <p:anim calcmode="lin" valueType="num">
                                      <p:cBhvr additive="base">
                                        <p:cTn id="11" dur="500" fill="hold"/>
                                        <p:tgtEl>
                                          <p:spTgt spid="163"/>
                                        </p:tgtEl>
                                        <p:attrNameLst>
                                          <p:attrName>ppt_x</p:attrName>
                                        </p:attrNameLst>
                                      </p:cBhvr>
                                      <p:tavLst>
                                        <p:tav tm="0">
                                          <p:val>
                                            <p:strVal val="#ppt_x"/>
                                          </p:val>
                                        </p:tav>
                                        <p:tav tm="100000">
                                          <p:val>
                                            <p:strVal val="#ppt_x"/>
                                          </p:val>
                                        </p:tav>
                                      </p:tavLst>
                                    </p:anim>
                                    <p:anim calcmode="lin" valueType="num">
                                      <p:cBhvr additive="base">
                                        <p:cTn id="12" dur="500" fill="hold"/>
                                        <p:tgtEl>
                                          <p:spTgt spid="16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4"/>
                                        </p:tgtEl>
                                        <p:attrNameLst>
                                          <p:attrName>style.visibility</p:attrName>
                                        </p:attrNameLst>
                                      </p:cBhvr>
                                      <p:to>
                                        <p:strVal val="visible"/>
                                      </p:to>
                                    </p:set>
                                    <p:anim calcmode="lin" valueType="num">
                                      <p:cBhvr additive="base">
                                        <p:cTn id="15" dur="500" fill="hold"/>
                                        <p:tgtEl>
                                          <p:spTgt spid="164"/>
                                        </p:tgtEl>
                                        <p:attrNameLst>
                                          <p:attrName>ppt_x</p:attrName>
                                        </p:attrNameLst>
                                      </p:cBhvr>
                                      <p:tavLst>
                                        <p:tav tm="0">
                                          <p:val>
                                            <p:strVal val="#ppt_x"/>
                                          </p:val>
                                        </p:tav>
                                        <p:tav tm="100000">
                                          <p:val>
                                            <p:strVal val="#ppt_x"/>
                                          </p:val>
                                        </p:tav>
                                      </p:tavLst>
                                    </p:anim>
                                    <p:anim calcmode="lin" valueType="num">
                                      <p:cBhvr additive="base">
                                        <p:cTn id="16" dur="500" fill="hold"/>
                                        <p:tgtEl>
                                          <p:spTgt spid="16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5"/>
                                        </p:tgtEl>
                                        <p:attrNameLst>
                                          <p:attrName>style.visibility</p:attrName>
                                        </p:attrNameLst>
                                      </p:cBhvr>
                                      <p:to>
                                        <p:strVal val="visible"/>
                                      </p:to>
                                    </p:set>
                                    <p:anim calcmode="lin" valueType="num">
                                      <p:cBhvr additive="base">
                                        <p:cTn id="19" dur="500" fill="hold"/>
                                        <p:tgtEl>
                                          <p:spTgt spid="165"/>
                                        </p:tgtEl>
                                        <p:attrNameLst>
                                          <p:attrName>ppt_x</p:attrName>
                                        </p:attrNameLst>
                                      </p:cBhvr>
                                      <p:tavLst>
                                        <p:tav tm="0">
                                          <p:val>
                                            <p:strVal val="#ppt_x"/>
                                          </p:val>
                                        </p:tav>
                                        <p:tav tm="100000">
                                          <p:val>
                                            <p:strVal val="#ppt_x"/>
                                          </p:val>
                                        </p:tav>
                                      </p:tavLst>
                                    </p:anim>
                                    <p:anim calcmode="lin" valueType="num">
                                      <p:cBhvr additive="base">
                                        <p:cTn id="20" dur="500" fill="hold"/>
                                        <p:tgtEl>
                                          <p:spTgt spid="16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6"/>
                                        </p:tgtEl>
                                        <p:attrNameLst>
                                          <p:attrName>style.visibility</p:attrName>
                                        </p:attrNameLst>
                                      </p:cBhvr>
                                      <p:to>
                                        <p:strVal val="visible"/>
                                      </p:to>
                                    </p:set>
                                    <p:anim calcmode="lin" valueType="num">
                                      <p:cBhvr additive="base">
                                        <p:cTn id="23" dur="500" fill="hold"/>
                                        <p:tgtEl>
                                          <p:spTgt spid="166"/>
                                        </p:tgtEl>
                                        <p:attrNameLst>
                                          <p:attrName>ppt_x</p:attrName>
                                        </p:attrNameLst>
                                      </p:cBhvr>
                                      <p:tavLst>
                                        <p:tav tm="0">
                                          <p:val>
                                            <p:strVal val="#ppt_x"/>
                                          </p:val>
                                        </p:tav>
                                        <p:tav tm="100000">
                                          <p:val>
                                            <p:strVal val="#ppt_x"/>
                                          </p:val>
                                        </p:tav>
                                      </p:tavLst>
                                    </p:anim>
                                    <p:anim calcmode="lin" valueType="num">
                                      <p:cBhvr additive="base">
                                        <p:cTn id="24" dur="500" fill="hold"/>
                                        <p:tgtEl>
                                          <p:spTgt spid="16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7"/>
                                        </p:tgtEl>
                                        <p:attrNameLst>
                                          <p:attrName>style.visibility</p:attrName>
                                        </p:attrNameLst>
                                      </p:cBhvr>
                                      <p:to>
                                        <p:strVal val="visible"/>
                                      </p:to>
                                    </p:set>
                                    <p:anim calcmode="lin" valueType="num">
                                      <p:cBhvr additive="base">
                                        <p:cTn id="27" dur="500" fill="hold"/>
                                        <p:tgtEl>
                                          <p:spTgt spid="167"/>
                                        </p:tgtEl>
                                        <p:attrNameLst>
                                          <p:attrName>ppt_x</p:attrName>
                                        </p:attrNameLst>
                                      </p:cBhvr>
                                      <p:tavLst>
                                        <p:tav tm="0">
                                          <p:val>
                                            <p:strVal val="#ppt_x"/>
                                          </p:val>
                                        </p:tav>
                                        <p:tav tm="100000">
                                          <p:val>
                                            <p:strVal val="#ppt_x"/>
                                          </p:val>
                                        </p:tav>
                                      </p:tavLst>
                                    </p:anim>
                                    <p:anim calcmode="lin" valueType="num">
                                      <p:cBhvr additive="base">
                                        <p:cTn id="28" dur="500" fill="hold"/>
                                        <p:tgtEl>
                                          <p:spTgt spid="16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8"/>
                                        </p:tgtEl>
                                        <p:attrNameLst>
                                          <p:attrName>style.visibility</p:attrName>
                                        </p:attrNameLst>
                                      </p:cBhvr>
                                      <p:to>
                                        <p:strVal val="visible"/>
                                      </p:to>
                                    </p:set>
                                    <p:anim calcmode="lin" valueType="num">
                                      <p:cBhvr additive="base">
                                        <p:cTn id="31" dur="500" fill="hold"/>
                                        <p:tgtEl>
                                          <p:spTgt spid="168"/>
                                        </p:tgtEl>
                                        <p:attrNameLst>
                                          <p:attrName>ppt_x</p:attrName>
                                        </p:attrNameLst>
                                      </p:cBhvr>
                                      <p:tavLst>
                                        <p:tav tm="0">
                                          <p:val>
                                            <p:strVal val="#ppt_x"/>
                                          </p:val>
                                        </p:tav>
                                        <p:tav tm="100000">
                                          <p:val>
                                            <p:strVal val="#ppt_x"/>
                                          </p:val>
                                        </p:tav>
                                      </p:tavLst>
                                    </p:anim>
                                    <p:anim calcmode="lin" valueType="num">
                                      <p:cBhvr additive="base">
                                        <p:cTn id="32" dur="500" fill="hold"/>
                                        <p:tgtEl>
                                          <p:spTgt spid="16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9"/>
                                        </p:tgtEl>
                                        <p:attrNameLst>
                                          <p:attrName>style.visibility</p:attrName>
                                        </p:attrNameLst>
                                      </p:cBhvr>
                                      <p:to>
                                        <p:strVal val="visible"/>
                                      </p:to>
                                    </p:set>
                                    <p:anim calcmode="lin" valueType="num">
                                      <p:cBhvr additive="base">
                                        <p:cTn id="35" dur="500" fill="hold"/>
                                        <p:tgtEl>
                                          <p:spTgt spid="169"/>
                                        </p:tgtEl>
                                        <p:attrNameLst>
                                          <p:attrName>ppt_x</p:attrName>
                                        </p:attrNameLst>
                                      </p:cBhvr>
                                      <p:tavLst>
                                        <p:tav tm="0">
                                          <p:val>
                                            <p:strVal val="#ppt_x"/>
                                          </p:val>
                                        </p:tav>
                                        <p:tav tm="100000">
                                          <p:val>
                                            <p:strVal val="#ppt_x"/>
                                          </p:val>
                                        </p:tav>
                                      </p:tavLst>
                                    </p:anim>
                                    <p:anim calcmode="lin" valueType="num">
                                      <p:cBhvr additive="base">
                                        <p:cTn id="36" dur="500" fill="hold"/>
                                        <p:tgtEl>
                                          <p:spTgt spid="16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0"/>
                                        </p:tgtEl>
                                        <p:attrNameLst>
                                          <p:attrName>style.visibility</p:attrName>
                                        </p:attrNameLst>
                                      </p:cBhvr>
                                      <p:to>
                                        <p:strVal val="visible"/>
                                      </p:to>
                                    </p:set>
                                    <p:anim calcmode="lin" valueType="num">
                                      <p:cBhvr additive="base">
                                        <p:cTn id="39" dur="500" fill="hold"/>
                                        <p:tgtEl>
                                          <p:spTgt spid="170"/>
                                        </p:tgtEl>
                                        <p:attrNameLst>
                                          <p:attrName>ppt_x</p:attrName>
                                        </p:attrNameLst>
                                      </p:cBhvr>
                                      <p:tavLst>
                                        <p:tav tm="0">
                                          <p:val>
                                            <p:strVal val="#ppt_x"/>
                                          </p:val>
                                        </p:tav>
                                        <p:tav tm="100000">
                                          <p:val>
                                            <p:strVal val="#ppt_x"/>
                                          </p:val>
                                        </p:tav>
                                      </p:tavLst>
                                    </p:anim>
                                    <p:anim calcmode="lin" valueType="num">
                                      <p:cBhvr additive="base">
                                        <p:cTn id="40" dur="500" fill="hold"/>
                                        <p:tgtEl>
                                          <p:spTgt spid="17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1"/>
                                        </p:tgtEl>
                                        <p:attrNameLst>
                                          <p:attrName>style.visibility</p:attrName>
                                        </p:attrNameLst>
                                      </p:cBhvr>
                                      <p:to>
                                        <p:strVal val="visible"/>
                                      </p:to>
                                    </p:set>
                                    <p:anim calcmode="lin" valueType="num">
                                      <p:cBhvr additive="base">
                                        <p:cTn id="43" dur="500" fill="hold"/>
                                        <p:tgtEl>
                                          <p:spTgt spid="171"/>
                                        </p:tgtEl>
                                        <p:attrNameLst>
                                          <p:attrName>ppt_x</p:attrName>
                                        </p:attrNameLst>
                                      </p:cBhvr>
                                      <p:tavLst>
                                        <p:tav tm="0">
                                          <p:val>
                                            <p:strVal val="#ppt_x"/>
                                          </p:val>
                                        </p:tav>
                                        <p:tav tm="100000">
                                          <p:val>
                                            <p:strVal val="#ppt_x"/>
                                          </p:val>
                                        </p:tav>
                                      </p:tavLst>
                                    </p:anim>
                                    <p:anim calcmode="lin" valueType="num">
                                      <p:cBhvr additive="base">
                                        <p:cTn id="44" dur="500" fill="hold"/>
                                        <p:tgtEl>
                                          <p:spTgt spid="17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2"/>
                                        </p:tgtEl>
                                        <p:attrNameLst>
                                          <p:attrName>style.visibility</p:attrName>
                                        </p:attrNameLst>
                                      </p:cBhvr>
                                      <p:to>
                                        <p:strVal val="visible"/>
                                      </p:to>
                                    </p:set>
                                    <p:anim calcmode="lin" valueType="num">
                                      <p:cBhvr additive="base">
                                        <p:cTn id="47" dur="500" fill="hold"/>
                                        <p:tgtEl>
                                          <p:spTgt spid="172"/>
                                        </p:tgtEl>
                                        <p:attrNameLst>
                                          <p:attrName>ppt_x</p:attrName>
                                        </p:attrNameLst>
                                      </p:cBhvr>
                                      <p:tavLst>
                                        <p:tav tm="0">
                                          <p:val>
                                            <p:strVal val="#ppt_x"/>
                                          </p:val>
                                        </p:tav>
                                        <p:tav tm="100000">
                                          <p:val>
                                            <p:strVal val="#ppt_x"/>
                                          </p:val>
                                        </p:tav>
                                      </p:tavLst>
                                    </p:anim>
                                    <p:anim calcmode="lin" valueType="num">
                                      <p:cBhvr additive="base">
                                        <p:cTn id="48" dur="500" fill="hold"/>
                                        <p:tgtEl>
                                          <p:spTgt spid="17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73"/>
                                        </p:tgtEl>
                                        <p:attrNameLst>
                                          <p:attrName>style.visibility</p:attrName>
                                        </p:attrNameLst>
                                      </p:cBhvr>
                                      <p:to>
                                        <p:strVal val="visible"/>
                                      </p:to>
                                    </p:set>
                                    <p:anim calcmode="lin" valueType="num">
                                      <p:cBhvr additive="base">
                                        <p:cTn id="51" dur="500" fill="hold"/>
                                        <p:tgtEl>
                                          <p:spTgt spid="173"/>
                                        </p:tgtEl>
                                        <p:attrNameLst>
                                          <p:attrName>ppt_x</p:attrName>
                                        </p:attrNameLst>
                                      </p:cBhvr>
                                      <p:tavLst>
                                        <p:tav tm="0">
                                          <p:val>
                                            <p:strVal val="#ppt_x"/>
                                          </p:val>
                                        </p:tav>
                                        <p:tav tm="100000">
                                          <p:val>
                                            <p:strVal val="#ppt_x"/>
                                          </p:val>
                                        </p:tav>
                                      </p:tavLst>
                                    </p:anim>
                                    <p:anim calcmode="lin" valueType="num">
                                      <p:cBhvr additive="base">
                                        <p:cTn id="52" dur="500" fill="hold"/>
                                        <p:tgtEl>
                                          <p:spTgt spid="17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4"/>
                                        </p:tgtEl>
                                        <p:attrNameLst>
                                          <p:attrName>style.visibility</p:attrName>
                                        </p:attrNameLst>
                                      </p:cBhvr>
                                      <p:to>
                                        <p:strVal val="visible"/>
                                      </p:to>
                                    </p:set>
                                    <p:anim calcmode="lin" valueType="num">
                                      <p:cBhvr additive="base">
                                        <p:cTn id="55" dur="500" fill="hold"/>
                                        <p:tgtEl>
                                          <p:spTgt spid="174"/>
                                        </p:tgtEl>
                                        <p:attrNameLst>
                                          <p:attrName>ppt_x</p:attrName>
                                        </p:attrNameLst>
                                      </p:cBhvr>
                                      <p:tavLst>
                                        <p:tav tm="0">
                                          <p:val>
                                            <p:strVal val="#ppt_x"/>
                                          </p:val>
                                        </p:tav>
                                        <p:tav tm="100000">
                                          <p:val>
                                            <p:strVal val="#ppt_x"/>
                                          </p:val>
                                        </p:tav>
                                      </p:tavLst>
                                    </p:anim>
                                    <p:anim calcmode="lin" valueType="num">
                                      <p:cBhvr additive="base">
                                        <p:cTn id="56" dur="500" fill="hold"/>
                                        <p:tgtEl>
                                          <p:spTgt spid="17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75"/>
                                        </p:tgtEl>
                                        <p:attrNameLst>
                                          <p:attrName>style.visibility</p:attrName>
                                        </p:attrNameLst>
                                      </p:cBhvr>
                                      <p:to>
                                        <p:strVal val="visible"/>
                                      </p:to>
                                    </p:set>
                                    <p:anim calcmode="lin" valueType="num">
                                      <p:cBhvr additive="base">
                                        <p:cTn id="59" dur="500" fill="hold"/>
                                        <p:tgtEl>
                                          <p:spTgt spid="175"/>
                                        </p:tgtEl>
                                        <p:attrNameLst>
                                          <p:attrName>ppt_x</p:attrName>
                                        </p:attrNameLst>
                                      </p:cBhvr>
                                      <p:tavLst>
                                        <p:tav tm="0">
                                          <p:val>
                                            <p:strVal val="#ppt_x"/>
                                          </p:val>
                                        </p:tav>
                                        <p:tav tm="100000">
                                          <p:val>
                                            <p:strVal val="#ppt_x"/>
                                          </p:val>
                                        </p:tav>
                                      </p:tavLst>
                                    </p:anim>
                                    <p:anim calcmode="lin" valueType="num">
                                      <p:cBhvr additive="base">
                                        <p:cTn id="60" dur="500" fill="hold"/>
                                        <p:tgtEl>
                                          <p:spTgt spid="17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76"/>
                                        </p:tgtEl>
                                        <p:attrNameLst>
                                          <p:attrName>style.visibility</p:attrName>
                                        </p:attrNameLst>
                                      </p:cBhvr>
                                      <p:to>
                                        <p:strVal val="visible"/>
                                      </p:to>
                                    </p:set>
                                    <p:anim calcmode="lin" valueType="num">
                                      <p:cBhvr additive="base">
                                        <p:cTn id="63" dur="500" fill="hold"/>
                                        <p:tgtEl>
                                          <p:spTgt spid="176"/>
                                        </p:tgtEl>
                                        <p:attrNameLst>
                                          <p:attrName>ppt_x</p:attrName>
                                        </p:attrNameLst>
                                      </p:cBhvr>
                                      <p:tavLst>
                                        <p:tav tm="0">
                                          <p:val>
                                            <p:strVal val="#ppt_x"/>
                                          </p:val>
                                        </p:tav>
                                        <p:tav tm="100000">
                                          <p:val>
                                            <p:strVal val="#ppt_x"/>
                                          </p:val>
                                        </p:tav>
                                      </p:tavLst>
                                    </p:anim>
                                    <p:anim calcmode="lin" valueType="num">
                                      <p:cBhvr additive="base">
                                        <p:cTn id="64" dur="500" fill="hold"/>
                                        <p:tgtEl>
                                          <p:spTgt spid="17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77"/>
                                        </p:tgtEl>
                                        <p:attrNameLst>
                                          <p:attrName>style.visibility</p:attrName>
                                        </p:attrNameLst>
                                      </p:cBhvr>
                                      <p:to>
                                        <p:strVal val="visible"/>
                                      </p:to>
                                    </p:set>
                                    <p:anim calcmode="lin" valueType="num">
                                      <p:cBhvr additive="base">
                                        <p:cTn id="67" dur="500" fill="hold"/>
                                        <p:tgtEl>
                                          <p:spTgt spid="177"/>
                                        </p:tgtEl>
                                        <p:attrNameLst>
                                          <p:attrName>ppt_x</p:attrName>
                                        </p:attrNameLst>
                                      </p:cBhvr>
                                      <p:tavLst>
                                        <p:tav tm="0">
                                          <p:val>
                                            <p:strVal val="#ppt_x"/>
                                          </p:val>
                                        </p:tav>
                                        <p:tav tm="100000">
                                          <p:val>
                                            <p:strVal val="#ppt_x"/>
                                          </p:val>
                                        </p:tav>
                                      </p:tavLst>
                                    </p:anim>
                                    <p:anim calcmode="lin" valueType="num">
                                      <p:cBhvr additive="base">
                                        <p:cTn id="68" dur="500" fill="hold"/>
                                        <p:tgtEl>
                                          <p:spTgt spid="177"/>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78"/>
                                        </p:tgtEl>
                                        <p:attrNameLst>
                                          <p:attrName>style.visibility</p:attrName>
                                        </p:attrNameLst>
                                      </p:cBhvr>
                                      <p:to>
                                        <p:strVal val="visible"/>
                                      </p:to>
                                    </p:set>
                                    <p:anim calcmode="lin" valueType="num">
                                      <p:cBhvr additive="base">
                                        <p:cTn id="71" dur="500" fill="hold"/>
                                        <p:tgtEl>
                                          <p:spTgt spid="178"/>
                                        </p:tgtEl>
                                        <p:attrNameLst>
                                          <p:attrName>ppt_x</p:attrName>
                                        </p:attrNameLst>
                                      </p:cBhvr>
                                      <p:tavLst>
                                        <p:tav tm="0">
                                          <p:val>
                                            <p:strVal val="#ppt_x"/>
                                          </p:val>
                                        </p:tav>
                                        <p:tav tm="100000">
                                          <p:val>
                                            <p:strVal val="#ppt_x"/>
                                          </p:val>
                                        </p:tav>
                                      </p:tavLst>
                                    </p:anim>
                                    <p:anim calcmode="lin" valueType="num">
                                      <p:cBhvr additive="base">
                                        <p:cTn id="72" dur="500" fill="hold"/>
                                        <p:tgtEl>
                                          <p:spTgt spid="178"/>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anim calcmode="lin" valueType="num">
                                      <p:cBhvr additive="base">
                                        <p:cTn id="75" dur="500" fill="hold"/>
                                        <p:tgtEl>
                                          <p:spTgt spid="179"/>
                                        </p:tgtEl>
                                        <p:attrNameLst>
                                          <p:attrName>ppt_x</p:attrName>
                                        </p:attrNameLst>
                                      </p:cBhvr>
                                      <p:tavLst>
                                        <p:tav tm="0">
                                          <p:val>
                                            <p:strVal val="#ppt_x"/>
                                          </p:val>
                                        </p:tav>
                                        <p:tav tm="100000">
                                          <p:val>
                                            <p:strVal val="#ppt_x"/>
                                          </p:val>
                                        </p:tav>
                                      </p:tavLst>
                                    </p:anim>
                                    <p:anim calcmode="lin" valueType="num">
                                      <p:cBhvr additive="base">
                                        <p:cTn id="76" dur="500" fill="hold"/>
                                        <p:tgtEl>
                                          <p:spTgt spid="179"/>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49"/>
                                        </p:tgtEl>
                                        <p:attrNameLst>
                                          <p:attrName>style.visibility</p:attrName>
                                        </p:attrNameLst>
                                      </p:cBhvr>
                                      <p:to>
                                        <p:strVal val="visible"/>
                                      </p:to>
                                    </p:set>
                                    <p:anim calcmode="lin" valueType="num">
                                      <p:cBhvr additive="base">
                                        <p:cTn id="79" dur="500" fill="hold"/>
                                        <p:tgtEl>
                                          <p:spTgt spid="149"/>
                                        </p:tgtEl>
                                        <p:attrNameLst>
                                          <p:attrName>ppt_x</p:attrName>
                                        </p:attrNameLst>
                                      </p:cBhvr>
                                      <p:tavLst>
                                        <p:tav tm="0">
                                          <p:val>
                                            <p:strVal val="#ppt_x"/>
                                          </p:val>
                                        </p:tav>
                                        <p:tav tm="100000">
                                          <p:val>
                                            <p:strVal val="#ppt_x"/>
                                          </p:val>
                                        </p:tav>
                                      </p:tavLst>
                                    </p:anim>
                                    <p:anim calcmode="lin" valueType="num">
                                      <p:cBhvr additive="base">
                                        <p:cTn id="80" dur="500" fill="hold"/>
                                        <p:tgtEl>
                                          <p:spTgt spid="149"/>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58"/>
                                        </p:tgtEl>
                                        <p:attrNameLst>
                                          <p:attrName>style.visibility</p:attrName>
                                        </p:attrNameLst>
                                      </p:cBhvr>
                                      <p:to>
                                        <p:strVal val="visible"/>
                                      </p:to>
                                    </p:set>
                                    <p:anim calcmode="lin" valueType="num">
                                      <p:cBhvr additive="base">
                                        <p:cTn id="83" dur="500" fill="hold"/>
                                        <p:tgtEl>
                                          <p:spTgt spid="158"/>
                                        </p:tgtEl>
                                        <p:attrNameLst>
                                          <p:attrName>ppt_x</p:attrName>
                                        </p:attrNameLst>
                                      </p:cBhvr>
                                      <p:tavLst>
                                        <p:tav tm="0">
                                          <p:val>
                                            <p:strVal val="#ppt_x"/>
                                          </p:val>
                                        </p:tav>
                                        <p:tav tm="100000">
                                          <p:val>
                                            <p:strVal val="#ppt_x"/>
                                          </p:val>
                                        </p:tav>
                                      </p:tavLst>
                                    </p:anim>
                                    <p:anim calcmode="lin" valueType="num">
                                      <p:cBhvr additive="base">
                                        <p:cTn id="84" dur="500" fill="hold"/>
                                        <p:tgtEl>
                                          <p:spTgt spid="158"/>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5"/>
                                        </p:tgtEl>
                                        <p:attrNameLst>
                                          <p:attrName>style.visibility</p:attrName>
                                        </p:attrNameLst>
                                      </p:cBhvr>
                                      <p:to>
                                        <p:strVal val="visible"/>
                                      </p:to>
                                    </p:set>
                                    <p:anim calcmode="lin" valueType="num">
                                      <p:cBhvr additive="base">
                                        <p:cTn id="87" dur="500" fill="hold"/>
                                        <p:tgtEl>
                                          <p:spTgt spid="155"/>
                                        </p:tgtEl>
                                        <p:attrNameLst>
                                          <p:attrName>ppt_x</p:attrName>
                                        </p:attrNameLst>
                                      </p:cBhvr>
                                      <p:tavLst>
                                        <p:tav tm="0">
                                          <p:val>
                                            <p:strVal val="#ppt_x"/>
                                          </p:val>
                                        </p:tav>
                                        <p:tav tm="100000">
                                          <p:val>
                                            <p:strVal val="#ppt_x"/>
                                          </p:val>
                                        </p:tav>
                                      </p:tavLst>
                                    </p:anim>
                                    <p:anim calcmode="lin" valueType="num">
                                      <p:cBhvr additive="base">
                                        <p:cTn id="88" dur="500" fill="hold"/>
                                        <p:tgtEl>
                                          <p:spTgt spid="15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52"/>
                                        </p:tgtEl>
                                        <p:attrNameLst>
                                          <p:attrName>style.visibility</p:attrName>
                                        </p:attrNameLst>
                                      </p:cBhvr>
                                      <p:to>
                                        <p:strVal val="visible"/>
                                      </p:to>
                                    </p:set>
                                    <p:anim calcmode="lin" valueType="num">
                                      <p:cBhvr additive="base">
                                        <p:cTn id="91" dur="500" fill="hold"/>
                                        <p:tgtEl>
                                          <p:spTgt spid="152"/>
                                        </p:tgtEl>
                                        <p:attrNameLst>
                                          <p:attrName>ppt_x</p:attrName>
                                        </p:attrNameLst>
                                      </p:cBhvr>
                                      <p:tavLst>
                                        <p:tav tm="0">
                                          <p:val>
                                            <p:strVal val="#ppt_x"/>
                                          </p:val>
                                        </p:tav>
                                        <p:tav tm="100000">
                                          <p:val>
                                            <p:strVal val="#ppt_x"/>
                                          </p:val>
                                        </p:tav>
                                      </p:tavLst>
                                    </p:anim>
                                    <p:anim calcmode="lin" valueType="num">
                                      <p:cBhvr additive="base">
                                        <p:cTn id="92" dur="500" fill="hold"/>
                                        <p:tgtEl>
                                          <p:spTgt spid="15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 calcmode="lin" valueType="num">
                                      <p:cBhvr additive="base">
                                        <p:cTn id="95" dur="500" fill="hold"/>
                                        <p:tgtEl>
                                          <p:spTgt spid="41"/>
                                        </p:tgtEl>
                                        <p:attrNameLst>
                                          <p:attrName>ppt_x</p:attrName>
                                        </p:attrNameLst>
                                      </p:cBhvr>
                                      <p:tavLst>
                                        <p:tav tm="0">
                                          <p:val>
                                            <p:strVal val="#ppt_x"/>
                                          </p:val>
                                        </p:tav>
                                        <p:tav tm="100000">
                                          <p:val>
                                            <p:strVal val="#ppt_x"/>
                                          </p:val>
                                        </p:tav>
                                      </p:tavLst>
                                    </p:anim>
                                    <p:anim calcmode="lin" valueType="num">
                                      <p:cBhvr additive="base">
                                        <p:cTn id="9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animBg="1"/>
      <p:bldP spid="164" grpId="0" animBg="1"/>
      <p:bldP spid="165" grpId="0" animBg="1"/>
      <p:bldP spid="166" grpId="0" animBg="1"/>
      <p:bldP spid="167" grpId="0" animBg="1"/>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s-ES" dirty="0"/>
              <a:t>In </a:t>
            </a:r>
            <a:r>
              <a:rPr lang="es-ES" dirty="0" err="1"/>
              <a:t>this</a:t>
            </a:r>
            <a:r>
              <a:rPr lang="es-ES" dirty="0"/>
              <a:t> video, </a:t>
            </a:r>
            <a:r>
              <a:rPr lang="es-ES" dirty="0" err="1"/>
              <a:t>you</a:t>
            </a:r>
            <a:r>
              <a:rPr lang="es-ES" dirty="0"/>
              <a:t> </a:t>
            </a:r>
            <a:r>
              <a:rPr lang="es-ES" dirty="0" err="1"/>
              <a:t>will</a:t>
            </a:r>
            <a:r>
              <a:rPr lang="es-ES" dirty="0"/>
              <a:t> </a:t>
            </a:r>
            <a:r>
              <a:rPr lang="es-ES" dirty="0" err="1"/>
              <a:t>see</a:t>
            </a:r>
            <a:r>
              <a:rPr lang="es-ES" dirty="0"/>
              <a:t>…</a:t>
            </a:r>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rot="16200000" flipH="1">
            <a:off x="4153877" y="2820412"/>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rot="16200000" flipH="1">
            <a:off x="4640654" y="3710859"/>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1" name="Picture 60" descr="A picture containing text, object, first-aid kit&#10;&#10;Description automatically generated">
            <a:extLst>
              <a:ext uri="{FF2B5EF4-FFF2-40B4-BE49-F238E27FC236}">
                <a16:creationId xmlns:a16="http://schemas.microsoft.com/office/drawing/2014/main" id="{B223FE92-C9E4-F98B-5B9B-F28C48C6690F}"/>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63" name="Picture 62" descr="A picture containing text, object, first-aid kit&#10;&#10;Description automatically generated">
            <a:extLst>
              <a:ext uri="{FF2B5EF4-FFF2-40B4-BE49-F238E27FC236}">
                <a16:creationId xmlns:a16="http://schemas.microsoft.com/office/drawing/2014/main" id="{CC60582A-A2FA-61A8-71FD-CDA4F7F3C0ED}"/>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id="64" name="Picture 63" descr="A picture containing text, object, first-aid kit&#10;&#10;Description automatically generated">
            <a:extLst>
              <a:ext uri="{FF2B5EF4-FFF2-40B4-BE49-F238E27FC236}">
                <a16:creationId xmlns:a16="http://schemas.microsoft.com/office/drawing/2014/main" id="{473436B8-9059-EB5B-FDCA-D2E1368E0B75}"/>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id="65" name="Picture 64" descr="A picture containing text, object, first-aid kit&#10;&#10;Description automatically generated">
            <a:extLst>
              <a:ext uri="{FF2B5EF4-FFF2-40B4-BE49-F238E27FC236}">
                <a16:creationId xmlns:a16="http://schemas.microsoft.com/office/drawing/2014/main" id="{7C4FD85B-DE57-185A-3322-2C05DF0D4540}"/>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Organisation unit hierarchy</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s-ES" sz="2400"/>
              <a:t>How to configure a hierarchy</a:t>
            </a:r>
          </a:p>
          <a:p>
            <a:pPr marL="800100" lvl="1" indent="-342900">
              <a:lnSpc>
                <a:spcPts val="3300"/>
              </a:lnSpc>
              <a:buClr>
                <a:srgbClr val="008CCF"/>
              </a:buClr>
              <a:buFont typeface="Rubik" pitchFamily="2" charset="-79"/>
              <a:buChar char="•"/>
            </a:pPr>
            <a:r>
              <a:rPr lang="es-ES" sz="2400"/>
              <a:t>Region </a:t>
            </a:r>
          </a:p>
          <a:p>
            <a:pPr marL="800100" lvl="1" indent="-342900">
              <a:lnSpc>
                <a:spcPts val="3300"/>
              </a:lnSpc>
              <a:buClr>
                <a:srgbClr val="008CCF"/>
              </a:buClr>
              <a:buFont typeface="Rubik" pitchFamily="2" charset="-79"/>
              <a:buChar char="•"/>
            </a:pPr>
            <a:r>
              <a:rPr lang="es-ES" sz="2400"/>
              <a:t>District</a:t>
            </a:r>
          </a:p>
          <a:p>
            <a:pPr marL="800100" lvl="1" indent="-342900">
              <a:lnSpc>
                <a:spcPts val="3300"/>
              </a:lnSpc>
              <a:buClr>
                <a:srgbClr val="008CCF"/>
              </a:buClr>
              <a:buFont typeface="Rubik" pitchFamily="2" charset="-79"/>
              <a:buChar char="•"/>
            </a:pPr>
            <a:r>
              <a:rPr lang="es-ES" sz="2400"/>
              <a:t>Facility </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name="adj1" fmla="val 50000"/>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spd="slow" advClick="0" advTm="16320">
        <p159:morph option="byObject"/>
      </p:transition>
    </mc:Choice>
    <mc:Fallback xmlns="">
      <p:transition spd="slow" advClick="0" advTm="163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wrap="none" rtlCol="0">
            <a:spAutoFit/>
          </a:bodyPr>
          <a:lstStyle/>
          <a:p>
            <a:pPr algn="l">
              <a:buClr>
                <a:srgbClr val="008CCF"/>
              </a:buClr>
            </a:pPr>
            <a:r>
              <a:rPr lang="en-US" sz="2400" dirty="0"/>
              <a:t>Demo 1</a:t>
            </a:r>
          </a:p>
        </p:txBody>
      </p:sp>
    </p:spTree>
    <p:custDataLst>
      <p:tags r:id="rId1"/>
    </p:custDataLst>
    <p:extLst>
      <p:ext uri="{BB962C8B-B14F-4D97-AF65-F5344CB8AC3E}">
        <p14:creationId xmlns:p14="http://schemas.microsoft.com/office/powerpoint/2010/main" val="3239726256"/>
      </p:ext>
    </p:extLst>
  </p:cSld>
  <p:clrMapOvr>
    <a:masterClrMapping/>
  </p:clrMapOvr>
  <p:transition spd="slow" advClick="0" advTm="420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a:r>
              <a:rPr lang="en-NO" dirty="0"/>
              <a:t>Summary</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wrap="square" rtlCol="0">
            <a:spAutoFit/>
          </a:bodyPr>
          <a:lstStyle/>
          <a:p>
            <a:pPr marL="914400" lvl="1" indent="-457200">
              <a:lnSpc>
                <a:spcPts val="3300"/>
              </a:lnSpc>
              <a:buClr>
                <a:srgbClr val="008CCF"/>
              </a:buClr>
              <a:buFont typeface="+mj-lt"/>
              <a:buAutoNum type="arabicPeriod"/>
            </a:pPr>
            <a:r>
              <a:rPr lang="en-US" sz="2400" dirty="0"/>
              <a:t>Select </a:t>
            </a:r>
            <a:r>
              <a:rPr lang="en-US" sz="2400"/>
              <a:t>the Organisation unit </a:t>
            </a:r>
            <a:r>
              <a:rPr lang="en-US" sz="2400" dirty="0"/>
              <a:t>tab in </a:t>
            </a:r>
            <a:r>
              <a:rPr lang="en-US" sz="2400"/>
              <a:t>the Maintenance app</a:t>
            </a:r>
            <a:endParaRPr lang="en-US" sz="2400" dirty="0"/>
          </a:p>
          <a:p>
            <a:pPr marL="914400" lvl="1" indent="-457200">
              <a:lnSpc>
                <a:spcPts val="3300"/>
              </a:lnSpc>
              <a:buClr>
                <a:srgbClr val="008CCF"/>
              </a:buClr>
              <a:buFont typeface="+mj-lt"/>
              <a:buAutoNum type="arabicPeriod"/>
            </a:pPr>
            <a:r>
              <a:rPr lang="en-US" sz="2400" dirty="0"/>
              <a:t>Select the parent </a:t>
            </a:r>
            <a:r>
              <a:rPr lang="en-US" sz="2400" dirty="0" err="1"/>
              <a:t>organisation</a:t>
            </a:r>
            <a:r>
              <a:rPr lang="en-US" sz="2400" dirty="0"/>
              <a:t> unit</a:t>
            </a:r>
          </a:p>
          <a:p>
            <a:pPr marL="914400" lvl="1" indent="-457200">
              <a:lnSpc>
                <a:spcPts val="3300"/>
              </a:lnSpc>
              <a:buClr>
                <a:srgbClr val="008CCF"/>
              </a:buClr>
              <a:buFont typeface="+mj-lt"/>
              <a:buAutoNum type="arabicPeriod"/>
            </a:pPr>
            <a:r>
              <a:rPr lang="en-US" sz="2400" dirty="0"/>
              <a:t>Add a new item</a:t>
            </a:r>
          </a:p>
          <a:p>
            <a:pPr marL="914400" lvl="1" indent="-457200">
              <a:lnSpc>
                <a:spcPts val="3300"/>
              </a:lnSpc>
              <a:buClr>
                <a:srgbClr val="008CCF"/>
              </a:buClr>
              <a:buFont typeface="+mj-lt"/>
              <a:buAutoNum type="arabicPeriod"/>
            </a:pPr>
            <a:r>
              <a:rPr lang="en-US" sz="2400" dirty="0"/>
              <a:t>Fill out the fields</a:t>
            </a:r>
            <a:r>
              <a:rPr lang="en-US" sz="2400"/>
              <a:t>:   </a:t>
            </a:r>
          </a:p>
          <a:p>
            <a:pPr marL="1257300" lvl="2" indent="-342900">
              <a:lnSpc>
                <a:spcPts val="3300"/>
              </a:lnSpc>
              <a:buClr>
                <a:srgbClr val="008CCF"/>
              </a:buClr>
              <a:buFont typeface="Arial" panose="020B0604020202020204" pitchFamily="34" charset="0"/>
              <a:buChar char="•"/>
            </a:pPr>
            <a:r>
              <a:rPr lang="en-US" sz="2400"/>
              <a:t>Name</a:t>
            </a:r>
          </a:p>
          <a:p>
            <a:pPr marL="1257300" lvl="2" indent="-342900">
              <a:lnSpc>
                <a:spcPts val="3300"/>
              </a:lnSpc>
              <a:buClr>
                <a:srgbClr val="008CCF"/>
              </a:buClr>
              <a:buFont typeface="Arial" panose="020B0604020202020204" pitchFamily="34" charset="0"/>
              <a:buChar char="•"/>
            </a:pPr>
            <a:r>
              <a:rPr lang="en-US" sz="2400"/>
              <a:t>Short name</a:t>
            </a:r>
          </a:p>
          <a:p>
            <a:pPr marL="1257300" lvl="2" indent="-342900">
              <a:lnSpc>
                <a:spcPts val="3300"/>
              </a:lnSpc>
              <a:buClr>
                <a:srgbClr val="008CCF"/>
              </a:buClr>
              <a:buFont typeface="Arial" panose="020B0604020202020204" pitchFamily="34" charset="0"/>
              <a:buChar char="•"/>
            </a:pPr>
            <a:r>
              <a:rPr lang="en-US" sz="2400"/>
              <a:t>Opening date</a:t>
            </a:r>
            <a:endParaRPr lang="en-US" sz="2400" dirty="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wrap="square" rtlCol="0">
            <a:spAutoFit/>
          </a:bodyPr>
          <a:lstStyle/>
          <a:p>
            <a:pPr algn="l">
              <a:buClr>
                <a:srgbClr val="008CCF"/>
              </a:buClr>
            </a:pPr>
            <a:r>
              <a:rPr lang="es-ES" sz="2400"/>
              <a:t>How to create organisation units:</a:t>
            </a:r>
          </a:p>
        </p:txBody>
      </p:sp>
    </p:spTree>
    <p:custDataLst>
      <p:tags r:id="rId1"/>
    </p:custDataLst>
    <p:extLst>
      <p:ext uri="{BB962C8B-B14F-4D97-AF65-F5344CB8AC3E}">
        <p14:creationId xmlns:p14="http://schemas.microsoft.com/office/powerpoint/2010/main" val="132084810"/>
      </p:ext>
    </p:extLst>
  </p:cSld>
  <p:clrMapOvr>
    <a:masterClrMapping/>
  </p:clrMapOvr>
  <p:transition spd="slow" advClick="0" advTm="336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p14:dur="11" advClick="0" advTm="12800">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